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4" d="100"/>
          <a:sy n="74" d="100"/>
        </p:scale>
        <p:origin x="3510" y="72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193183" y="6379844"/>
            <a:ext cx="6448917" cy="155427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desidera partecipare, invii un'e-mail a agem.diabetessurvey@nhs.net o chiami il numero 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entro il 17 gennaio 2024.</a:t>
            </a: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La linea telefonica è aperta 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dalle 8.00 alle 18.00 dal lunedì al venerdì. 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Dovrà fornire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nome e cognome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data di nascita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codice postale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 maggiori informazioni, visiti il sito web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3045331" y="4501759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è stato/a invitato/a,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verranno inviati una lettera e un SMS di promemoria che Le spiegheranno le modalità di partecipazione.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it-IT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 sondaggio </a:t>
            </a:r>
            <a:r>
              <a:rPr kumimoji="0" lang="it-IT" sz="1600" b="0" i="0" u="none" strike="noStrike" cap="none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kumimoji="0" lang="it-IT" sz="1600" b="1" i="0" u="none" strike="noStrike" cap="none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volontario</a:t>
            </a:r>
            <a:r>
              <a:rPr kumimoji="0" lang="it-IT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 tutte le risposte sono </a:t>
            </a:r>
            <a:r>
              <a:rPr kumimoji="0" lang="it-IT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riservate.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448011" y="331270"/>
            <a:ext cx="5824866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 racconti della Sua esperienza nel convivere con il diabete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63209" y="2817806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 England sta conducendo un'indagine per </a:t>
            </a:r>
            <a:r>
              <a:rPr kumimoji="0" lang="it-IT" sz="16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comprendere l'esperienza degli adulti che convivono con il diabete di </a:t>
            </a:r>
            <a:r>
              <a:rPr kumimoji="0" lang="it-IT" sz="160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tipo 1 e di tipo 2 diagnosticato da almeno 12 mesi.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37992" y="2018778"/>
            <a:ext cx="6070221" cy="6347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Sondaggio nazionale sulla convivenza con il diabete </a:t>
            </a:r>
            <a:r>
              <a:rPr kumimoji="0" lang="it-IT" sz="20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199780" y="7992273"/>
            <a:ext cx="5857779" cy="1808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Dovrà comunque contattarci se dispone del diritto di revoca del consenso all</a:t>
            </a:r>
            <a:r>
              <a:rPr lang="it-IT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’utilizzo di dati personali</a:t>
            </a: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("national data </a:t>
            </a:r>
            <a:r>
              <a:rPr lang="it-IT" sz="125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</a:t>
            </a: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-out"). Il Dipartimento della salute e dell'assistenza sociale ha confermato che questa indagine è esente. </a:t>
            </a:r>
            <a:r>
              <a:rPr lang="it-IT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maggiori informazioni, visiti il sito web 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L'indagine sarà condotta da Ipsos UK </a:t>
            </a:r>
            <a:r>
              <a:rPr lang="it-IT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conto dell’</a:t>
            </a: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lang="it-IT" sz="125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it-I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gruppo indipendente di controllo, comprendente anche membri del pubblico, ha fornito il proprio sostegno all'utilizzo di informazioni riservate sui pazienti per identificare e invitare le persone affette da diabete a partecipare all'indagine.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Katherine Fisher</cp:lastModifiedBy>
  <cp:revision>79</cp:revision>
  <cp:lastPrinted>2019-05-02T10:26:35Z</cp:lastPrinted>
  <dcterms:created xsi:type="dcterms:W3CDTF">2019-05-01T13:43:55Z</dcterms:created>
  <dcterms:modified xsi:type="dcterms:W3CDTF">2023-12-20T17:16:18Z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